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 Ocean Resources</a:t>
            </a:r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living resources?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914400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675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 animals are a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source.</a:t>
            </a:r>
          </a:p>
          <a:p>
            <a:pPr indent="-320675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Phytoplankton produce a lot of Earth’s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20675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ocean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being researched for properties that might cure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20675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Seafood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algae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Huge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Algae is used to make some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cheese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ice cream) and other products (shaving cream,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toothpaste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pesticides). 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seafood caught by big fishing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nets</a:t>
            </a:r>
          </a:p>
          <a:p>
            <a:pPr indent="-320675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Fisheries: areas where a lot of commercial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fishing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takes place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Fisheries provide about </a:t>
            </a:r>
            <a:r>
              <a:rPr b="0" baseline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of the world’s protein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humans have a negative impact on the ocean?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228600" y="1143000"/>
            <a:ext cx="86868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5275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Overfishing and by-catch (by-kill)</a:t>
            </a:r>
          </a:p>
          <a:p>
            <a:pPr indent="-2603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Overfishing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catching fish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they can reproduce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ocean environments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Cod—once very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Atlantic ocean, now there are few left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Fisheries—main fishing areas of the ocean—most are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overfished</a:t>
            </a:r>
          </a:p>
          <a:p>
            <a:pPr indent="-2603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By-catch (by-kill)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Nets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catch more than they should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Portion of animals caught &amp;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 back 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(dead or alive)—sometimes more than what the net is meant to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catch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—nets catch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dolphins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sea turtles too. 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nets reduce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by-catch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—still throw away about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of what they catch.</a:t>
            </a:r>
          </a:p>
          <a:p>
            <a:pPr indent="-295275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Salt-water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aquaculture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(raise fish, oysters, shrimp, etc) → can cause lots of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often clear mangrove forests to make room for the 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farms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5334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impact (cont.)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9906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07975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</a:p>
          <a:p>
            <a:pPr indent="-2730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part of the ocean is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polluted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730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(plastic bottles, needles, etc.), chemicals,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mercury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lead</a:t>
            </a:r>
          </a:p>
          <a:p>
            <a:pPr indent="-2730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Waste,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sewage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&amp; fertilizers have caused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zones in the ocean (no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animals)</a:t>
            </a:r>
          </a:p>
          <a:p>
            <a:pPr indent="-2730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pollution is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run-off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land (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%)</a:t>
            </a:r>
          </a:p>
          <a:p>
            <a:pPr indent="-2730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Preventing ocean pollution</a:t>
            </a:r>
          </a:p>
          <a:p>
            <a:pPr indent="-2413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Laws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properly disposing of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chemicals</a:t>
            </a:r>
          </a:p>
          <a:p>
            <a:pPr indent="-2730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 pollution is a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problem!</a:t>
            </a:r>
          </a:p>
          <a:p>
            <a:pPr indent="-2413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Currents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carry water everywhere.</a:t>
            </a:r>
          </a:p>
          <a:p>
            <a:pPr indent="-2413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Oceans are all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connected</a:t>
            </a:r>
          </a:p>
          <a:p>
            <a:pPr indent="-2413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1944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Law of the Sea—manage resources, enforce pollution </a:t>
            </a:r>
            <a:r>
              <a:rPr b="0" baseline="0" i="0" lang="en-U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laws</a:t>
            </a:r>
            <a:r>
              <a:rPr b="0" baseline="0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conserve ocean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dredging?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3716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Dredging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using a machine attached to a ship that pulls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up from the ocean floor and either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moves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it, or removes it to use on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Dredging of any kind pulls up the ocean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floor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(and can pull organisms with it!), causing a cloud of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sediment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rise in the water, blocking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plants and phytoplankton. </a:t>
            </a:r>
          </a:p>
          <a:p>
            <a:pPr indent="-342900" lvl="0" marL="342900" marR="0" rtl="0" algn="l"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Dredging can also introduce heavy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metals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into the ocean food chain (pull metals from the </a:t>
            </a:r>
            <a:r>
              <a:rPr b="0" baseline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bottom</a:t>
            </a: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nonliving resources in the ocean?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Desalination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used in some countries.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Minerals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rocks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Wash into the ocean from </a:t>
            </a: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—most found close to </a:t>
            </a: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Nodules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lumps of minerals on ocean floor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Iron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cobalt (used to make steel), </a:t>
            </a: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gold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lead, tin, </a:t>
            </a: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diamonds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 &amp; gravel used in </a:t>
            </a: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materials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</a:t>
            </a:r>
            <a:r>
              <a:rPr b="0" baseline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expensive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remove them currently.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33400" y="152400"/>
            <a:ext cx="8229600" cy="731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drill for oil in the ocean?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52400" y="838200"/>
            <a:ext cx="8839199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First, an oil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be found in the ocean. Geologists locate potential wells beneath the ocean floor through surveys using special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equipment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95275" lvl="1" marL="742950" marR="0" rtl="0" algn="l">
              <a:lnSpc>
                <a:spcPct val="80000"/>
              </a:lnSpc>
              <a:spcBef>
                <a:spcPts val="43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potential well is found,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permission must be granted for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exploratory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drilling to see if the oil is actually there and if we can get it out. </a:t>
            </a:r>
          </a:p>
          <a:p>
            <a:pPr indent="-330200" lvl="0" marL="342900" marR="0" rtl="0" algn="l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oil or gas is found, a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well is drilled, and an oil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built. An average well lasts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10-20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years. </a:t>
            </a:r>
          </a:p>
          <a:p>
            <a:pPr indent="-330200" lvl="0" marL="342900" marR="0" rtl="0" algn="l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Initially the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pressure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the reservoir of oil is enough to pump it out, but over time, the pressure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other techniques must be used to help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pump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it. </a:t>
            </a:r>
          </a:p>
          <a:p>
            <a:pPr indent="-330200" lvl="0" marL="342900" marR="0" rtl="0" algn="l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Crude oil obtained from a well is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refined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oil refineries onshore. </a:t>
            </a:r>
          </a:p>
          <a:p>
            <a:pPr indent="-330200" lvl="0" marL="342900" marR="0" rtl="0" algn="l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concerns: </a:t>
            </a:r>
          </a:p>
          <a:p>
            <a:pPr indent="-295275" lvl="1" marL="742950" marR="0" rtl="0" algn="l">
              <a:lnSpc>
                <a:spcPct val="80000"/>
              </a:lnSpc>
              <a:spcBef>
                <a:spcPts val="43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rigs impact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creatures, making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noise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blocking their path,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polluting</a:t>
            </a: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water. </a:t>
            </a:r>
          </a:p>
          <a:p>
            <a:pPr indent="-295275" lvl="1" marL="742950" marR="0" rtl="0" algn="l">
              <a:lnSpc>
                <a:spcPct val="80000"/>
              </a:lnSpc>
              <a:spcBef>
                <a:spcPts val="43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oil </a:t>
            </a:r>
            <a:r>
              <a:rPr b="0" baseline="0" i="0" lang="en-US" sz="2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spills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tourism affect the ocean?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774675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Tourism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fastest growing division of the world economy and is responsible for over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million jobs around the world.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Tourism often has a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impact on coastal and ocean ecosystems: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of 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coastal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habitats (new buildings, like 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hotels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malls, etc.)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Garbage and 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sewage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generated by visitors—usually produce more than 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10"/>
              </a:spcBef>
              <a:buClr>
                <a:schemeClr val="dk1"/>
              </a:buClr>
              <a:buSzPct val="97619"/>
              <a:buFont typeface="Arial"/>
              <a:buChar char="•"/>
            </a:pPr>
            <a:r>
              <a:rPr b="0" baseline="0" i="0" lang="en-US" sz="2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this is dumped into the ocean, it can lead to eutrophication (an overgrowth of </a:t>
            </a:r>
            <a:r>
              <a:rPr b="0" baseline="0" i="0" lang="en-US" sz="2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algae</a:t>
            </a:r>
            <a:r>
              <a:rPr b="0" baseline="0" i="0" lang="en-US" sz="2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which can </a:t>
            </a:r>
            <a:r>
              <a:rPr b="0" baseline="0" i="0" lang="en-US" sz="2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harm</a:t>
            </a:r>
            <a:r>
              <a:rPr b="0" baseline="0" i="0" lang="en-US" sz="2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other organisms.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Tourists can bring new 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diseases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lead to 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epidemics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Ecotourism is a new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favors low impact tourism and creates a respect for local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cultures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